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58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6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1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75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4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7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4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5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240A694-472B-4184-9283-E24ED66A132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CE26A3B-D758-4677-9654-0807D615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ED22-FDD3-42F6-B7A0-4A982B175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615201"/>
            <a:ext cx="9966960" cy="2926080"/>
          </a:xfrm>
        </p:spPr>
        <p:txBody>
          <a:bodyPr/>
          <a:lstStyle/>
          <a:p>
            <a:r>
              <a:rPr lang="en-US" dirty="0"/>
              <a:t>App Design</a:t>
            </a:r>
          </a:p>
        </p:txBody>
      </p:sp>
    </p:spTree>
    <p:extLst>
      <p:ext uri="{BB962C8B-B14F-4D97-AF65-F5344CB8AC3E}">
        <p14:creationId xmlns:p14="http://schemas.microsoft.com/office/powerpoint/2010/main" val="107765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F17B93-3F49-4FF6-A18A-B8FD0E3CA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4" y="381000"/>
            <a:ext cx="3476625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AECC8-BF2D-4741-BE65-4F6E70C7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99" y="0"/>
            <a:ext cx="3859132" cy="6858000"/>
          </a:xfrm>
          <a:prstGeom prst="rect">
            <a:avLst/>
          </a:prstGeom>
        </p:spPr>
      </p:pic>
      <p:pic>
        <p:nvPicPr>
          <p:cNvPr id="1026" name="Picture 2" descr="Fitbit: Health &amp; Fitness on the App Store">
            <a:extLst>
              <a:ext uri="{FF2B5EF4-FFF2-40B4-BE49-F238E27FC236}">
                <a16:creationId xmlns:a16="http://schemas.microsoft.com/office/drawing/2014/main" id="{65464DE9-FD67-481F-AC71-9C1C5E82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083" y="0"/>
            <a:ext cx="31701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87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9545B8-40AE-45B7-B624-38F7F49C4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569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FBDD3-23C7-4949-94F2-1AA52519E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71229-D64D-4D8D-BEA2-3FF99F34C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03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7216-3E17-459E-A090-F79BD35E1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75" y="0"/>
            <a:ext cx="402758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7872A-14C4-4278-B170-966240DD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37" y="0"/>
            <a:ext cx="385569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CEE00-2E66-43F8-A1E9-FF63E39D7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8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9556C-4748-4FFC-AA05-70090A1DD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030267"/>
            <a:ext cx="7948611" cy="360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0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174595-27F7-485F-AE1E-49E1A4234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6" y="1280160"/>
            <a:ext cx="1965168" cy="4040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7F472-2C90-4519-98E1-A1A944062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12" y="1280160"/>
            <a:ext cx="2040739" cy="4040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485259-E32C-43D5-BA1F-F4E6AA333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99" y="1280160"/>
            <a:ext cx="2266087" cy="4040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4BC167-5BB6-499F-A4D5-AF3B885EF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34" y="870669"/>
            <a:ext cx="2040739" cy="4699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7184F9-08B5-43BF-A4D1-19C16F8A8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21" y="1280160"/>
            <a:ext cx="2211185" cy="41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32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222</TotalTime>
  <Words>2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Basis</vt:lpstr>
      <vt:lpstr>App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Design</dc:title>
  <dc:creator> </dc:creator>
  <cp:lastModifiedBy> </cp:lastModifiedBy>
  <cp:revision>4</cp:revision>
  <dcterms:created xsi:type="dcterms:W3CDTF">2020-05-17T04:14:29Z</dcterms:created>
  <dcterms:modified xsi:type="dcterms:W3CDTF">2020-05-17T07:57:15Z</dcterms:modified>
</cp:coreProperties>
</file>